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68D23-E6FC-4F06-B97B-5FB698E838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9A5F1-AF58-4B41-83E4-2A5099983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BD44F-7030-4381-B291-C88FAC46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5FE6-EF4D-49BB-8969-293BFCD8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5EB5F-5EAE-426A-960C-5EC8C274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3635-A849-4D51-97C7-C7FF209BB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CE8E5-33CD-4025-BF35-5483AA160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7B3D6-09A3-40E8-AFD7-17BBCF26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D5C8-86BE-4F63-A011-79E1EB555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5F9DE-31FA-4EBF-A0EE-14D4F58AF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1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1033EE-52FE-4701-87E6-1D30C02EA7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1570F-2D21-4EB0-813E-5B0D3C36A5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5312-E25B-4714-8707-114A52EB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B2800-D3A3-49DE-A64C-1037EDC2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043F8-D522-4E8B-A7DE-76A1982F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7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DD71-4B91-4FDB-BC58-7B171CA4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404BA-9E03-4EF9-AD66-48C45562C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8ECF7-CCC9-47B9-827F-847A9FB8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DBEA-A589-4D2E-A0AE-7FBEF10E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5B51C-457C-44EF-9648-E13BCBEF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B558B-22B1-43CE-BD45-3635F9CF5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4625B-96AD-462F-8880-FDE85268A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B6638-5113-4C44-8C40-82DD02A88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B7EA3-F88A-4B3C-8EA3-CFE05F0D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C432-3CD4-4ECC-ACC2-39EFA52E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B81C5-74C5-45EA-9BAB-5A7FE1E6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0CD9-EA2F-46D2-8077-7A66465BC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B3FC8-FDE6-4DF4-9482-D0E782B6E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259CA-CCCC-4D76-8DEF-8754125E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DE224-8D64-4AD7-B3C5-8C00B2E7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52AA7-1C6B-407B-B4B4-E5492E2F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9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4B737-9E98-4BC1-B180-BA5A0158E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08E1D-A4C0-4C0F-A450-822FB5996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00243-7723-4825-820E-602512F0E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EC72E-9084-49B3-BFF7-11DF8E76C0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6281B-F033-4A6F-9EDE-B67FEDC2B1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7DEF3-FB1B-4F5A-955F-60F239DD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9B8F1E-1A60-42D1-822C-E006F0A6F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8583A5-8274-4A12-84EA-D1237732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2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C8D24-F4AB-4193-A09D-72D6D66A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EF4454-D651-4E11-B4C5-4B06DB8CF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EE7DC-125F-46B2-A050-35BAF9FC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5FC64-FB72-43FE-AFCA-EE2F9564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3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1B016F-727A-44C3-990B-CB673CF3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28C86-4277-44B5-9F41-5C47E22A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AA249-8C26-4E6C-B752-4DDC2FCA6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0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2F9E2-EDE8-46CA-AE37-01FF59B4C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83238-5108-4EDE-843E-1A551F9A6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515D5-59E5-4141-B859-252C21FBD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F6D61-23A6-4A2C-8D02-1D9B91AF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E6F38-49AC-46B6-B8BE-5EA907A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C1C5B-E45A-4D70-A1FE-BF631F7C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2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72BB6-3CEF-4A35-8C33-3CEA7DC9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AD3E61-592E-47E0-B3F3-1536240DB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F57E3-BB6B-481C-A6D7-27B9BF832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2DD93F-0228-4927-9CDD-488D93D1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B8172-1FE9-4BD2-89D9-C5938E923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CAA3F-B93D-4E2C-8F50-64B14D0C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1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C0FFF-D4A5-4EF2-A9D0-9C2890DE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33C73-8A58-4652-8B19-251586C06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4CB1B-1B03-4FDA-B27F-0541758F4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5028-6E80-4A03-9F51-98F4A1A3831E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FF22F-5C6A-414C-AF9C-AD6BD3758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37143-51E6-4737-84F2-B3802A154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3675-A52A-4B45-88D3-455B5C92C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5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D41E-9921-4DC9-A0AB-145997324F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Quickwrite</a:t>
            </a:r>
            <a:r>
              <a:rPr lang="en-US" dirty="0"/>
              <a:t> &amp; SIFT Chart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E533BF-4FAC-4C39-8731-5F45D636DA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7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6853C-0796-4E9A-BF6F-64C895672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Quickwrite</a:t>
            </a:r>
            <a:r>
              <a:rPr lang="en-US" sz="2800" dirty="0"/>
              <a:t>:  Part 1 of </a:t>
            </a:r>
            <a:r>
              <a:rPr lang="en-US" sz="2800" u="sng" dirty="0"/>
              <a:t>Tangerine</a:t>
            </a:r>
            <a:r>
              <a:rPr lang="en-US" sz="2800" dirty="0"/>
              <a:t> ends with Paul experiencing what he calls a “miracle.” What is your definition of a miracle?  What “miracle” does Paul experience?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BF27-558F-49B5-97DF-FB0106470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7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89D343B-EDD8-41E1-96D7-AB62B359F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618859"/>
              </p:ext>
            </p:extLst>
          </p:nvPr>
        </p:nvGraphicFramePr>
        <p:xfrm>
          <a:off x="838201" y="282575"/>
          <a:ext cx="10515597" cy="646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42108305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469316146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639887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Symbol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194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Imagery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68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Figurative Language</a:t>
                      </a:r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650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i="0" u="none" dirty="0"/>
                        <a:t>Tone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b="1" i="0" dirty="0"/>
                        <a:t>Theme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777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4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Quickwrite &amp; SIFT Chart</vt:lpstr>
      <vt:lpstr>Quickwrite:  Part 1 of Tangerine ends with Paul experiencing what he calls a “miracle.” What is your definition of a miracle?  What “miracle” does Paul experience?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Quickwrite &amp; SIFT Chart</dc:title>
  <dc:creator>Oscar Caldwell</dc:creator>
  <cp:lastModifiedBy>Oscar Caldwell</cp:lastModifiedBy>
  <cp:revision>2</cp:revision>
  <dcterms:created xsi:type="dcterms:W3CDTF">2020-04-01T12:33:57Z</dcterms:created>
  <dcterms:modified xsi:type="dcterms:W3CDTF">2020-04-01T12:34:29Z</dcterms:modified>
</cp:coreProperties>
</file>